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2" r:id="rId5"/>
    <p:sldId id="263" r:id="rId6"/>
    <p:sldId id="261" r:id="rId7"/>
    <p:sldId id="259" r:id="rId8"/>
    <p:sldId id="260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8"/>
    <p:restoredTop sz="64594"/>
  </p:normalViewPr>
  <p:slideViewPr>
    <p:cSldViewPr snapToGrid="0" snapToObjects="1">
      <p:cViewPr varScale="1">
        <p:scale>
          <a:sx n="24" d="100"/>
          <a:sy n="24" d="100"/>
        </p:scale>
        <p:origin x="14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59EEB-5C29-9A47-B1CE-EBCDAF752200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D7C24-A057-5143-9EE4-FA031337A0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11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D7C24-A057-5143-9EE4-FA031337A0C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67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D7C24-A057-5143-9EE4-FA031337A0C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25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D7C24-A057-5143-9EE4-FA031337A0C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07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D7C24-A057-5143-9EE4-FA031337A0C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175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D7C24-A057-5143-9EE4-FA031337A0C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743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D7C24-A057-5143-9EE4-FA031337A0C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357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D7C24-A057-5143-9EE4-FA031337A0C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45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D7C24-A057-5143-9EE4-FA031337A0C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646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D7C24-A057-5143-9EE4-FA031337A0C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375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57D46E-5FAB-D04B-8DC8-6E0A7B8B1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BC45B8-FBD4-5942-921A-850E8FF9B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9BE6F1-345C-6744-947A-929DA385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CBC3F4-FE99-764B-9AB5-3F6A737AE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658FE4-9A62-8645-872B-4B8A1337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20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38B7-DA16-7148-B986-5294D317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F4B0B8-390B-D040-94DD-71849F557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A85099-4103-1448-A2F9-268EB254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784433-4F29-FE43-99BA-6DF172E92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1299DC-4B1A-9A48-A5DB-B62BED4FC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75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093D34-EE34-5D43-904F-73B8DCAF0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B554F6-4407-6041-89FF-70908AC50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C34639-732E-4545-8106-5088B9698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53EB3B-FCC1-C847-938C-BE2BA5883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329D63-587C-7149-8DA2-3F02C1443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90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D310DC-8C89-2943-846E-31CCFF8CD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2477DE-6D08-0745-AAFD-411F108CB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D7EE15-C851-564D-B876-8673C05B4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9B52C5-38E6-BB4D-95B8-01B2AF13D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BF72AB-605A-494E-9E9A-8D44394D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39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DB51E9-6180-DA47-9882-76D44D03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507D5B-E68E-2B4F-90A3-E9BA9AB73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09D2F3-57DB-CD4F-B636-6BCBDA00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65C207-4621-564F-8715-C2BDF8C9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78E959-F39E-724D-8DD6-106F8FA45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39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7B0F04-E806-F04B-861D-053B7435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1CF116-685F-0244-94DE-671B22670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9236D4-3F5E-6042-95BB-B81A2011E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B167F4-45A8-9249-8A63-67919CB1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1AF3AD-996E-C143-9149-C4A40D08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1E1D12-770D-1A48-941F-54C84109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322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86983E-BB30-3649-8A00-187D0478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194C39-4A53-4C47-9EFF-5FFE6EC35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C9B7F4-CED2-5B48-84F3-6DF7E19B6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926346-9749-294B-B89E-74933B7C5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45770BB-6487-3542-98E5-AB9410715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EB4917B-0336-D941-B4E4-78FCDCDDC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5B43C0D-141D-BA4E-9437-82316F99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4F16E25-4540-204B-B185-81BC1A55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4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B0B7C-F19B-E74D-9799-0B6A66780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5B56D8-6CF0-C141-B155-5E910467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C0DF41-66BA-7549-96EB-B1862EB66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354D3-3D19-1342-A7A1-814D5143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54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682C63-AD69-BA4B-82BE-87131CB6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CBC26B-7AD9-924A-BFF7-5627A5D3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F779ED-225D-0B44-BDEC-EBDB8B1F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68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59091-ABDD-8A44-8971-3B4C2B66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641D71-4C46-3E48-A70F-C0FD1176A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B7267D-23EB-6847-9462-C6EEDCD5C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1E8E55-00AA-D845-8CB6-ACAD442B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C989FF-9A1A-C24D-A84E-E605F7511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46F176-509F-3C45-887E-7414CA823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1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66E7E-B408-0B41-9912-10F190CD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B130E44-182D-E341-8818-EC8743D32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5B0B18-6E72-0143-B3D8-502DAA580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A6EEEE-84A3-884D-A07A-354514ED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EDCFA3-7340-544B-A6AD-F92E1C08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669971-698C-AF43-9995-83DCAC16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516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4C0E938-453A-6B4A-AFF1-91F01E5E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D1A9AE-E664-D642-9D7D-AF3FEE13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9A33F1-01C9-B745-93F7-9F2632BE1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C87E2-26C1-0443-A721-D080653B6777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DCE7C6-0328-444A-AF33-8BBD78475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ED3C3D-DEB4-6C4B-8C56-923C9D80F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3A4B4-0C48-7A4D-86F7-15E288672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90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plein air, ciel, paysage&#10;&#10;Description générée automatiquement">
            <a:extLst>
              <a:ext uri="{FF2B5EF4-FFF2-40B4-BE49-F238E27FC236}">
                <a16:creationId xmlns:a16="http://schemas.microsoft.com/office/drawing/2014/main" id="{46061A89-D0AE-354E-9D50-935DD1DB1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177800"/>
            <a:ext cx="9761549" cy="6502400"/>
          </a:xfrm>
          <a:prstGeom prst="rect">
            <a:avLst/>
          </a:prstGeom>
          <a:effectLst>
            <a:softEdge rad="272936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671974-1E38-8546-A2F5-448D887A2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774" y="314793"/>
            <a:ext cx="9144000" cy="2428407"/>
          </a:xfrm>
        </p:spPr>
        <p:txBody>
          <a:bodyPr>
            <a:normAutofit fontScale="90000"/>
          </a:bodyPr>
          <a:lstStyle/>
          <a:p>
            <a:r>
              <a:rPr lang="fr-F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CHAUMONT ET AILLEURS</a:t>
            </a:r>
            <a:br>
              <a:rPr lang="fr-F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</a:br>
            <a:br>
              <a:rPr lang="fr-F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</a:br>
            <a:r>
              <a:rPr lang="fr-F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CHRONIQUE D’UN AUTEUR DE POLARS</a:t>
            </a:r>
          </a:p>
        </p:txBody>
      </p:sp>
    </p:spTree>
    <p:extLst>
      <p:ext uri="{BB962C8B-B14F-4D97-AF65-F5344CB8AC3E}">
        <p14:creationId xmlns:p14="http://schemas.microsoft.com/office/powerpoint/2010/main" val="32745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8F92E8-5E62-7C48-800C-D64FD146F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76679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671974-1E38-8546-A2F5-448D887A2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501370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GENESE D’UNE HISTOIRE POUR LES PLUS DE VINGT ANS…</a:t>
            </a:r>
          </a:p>
        </p:txBody>
      </p:sp>
    </p:spTree>
    <p:extLst>
      <p:ext uri="{BB962C8B-B14F-4D97-AF65-F5344CB8AC3E}">
        <p14:creationId xmlns:p14="http://schemas.microsoft.com/office/powerpoint/2010/main" val="20869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bâtiment, ciel, noir et blanc&#10;&#10;Description générée automatiquement">
            <a:extLst>
              <a:ext uri="{FF2B5EF4-FFF2-40B4-BE49-F238E27FC236}">
                <a16:creationId xmlns:a16="http://schemas.microsoft.com/office/drawing/2014/main" id="{7F562F86-FF99-F943-B5DB-72BC1745D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774" y="384586"/>
            <a:ext cx="9144000" cy="6088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67906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671974-1E38-8546-A2F5-448D887A2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774" y="79786"/>
            <a:ext cx="9144000" cy="2501370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POURQUOI CHAUMONT ?</a:t>
            </a:r>
            <a:br>
              <a:rPr lang="fr-FR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</a:br>
            <a:endParaRPr lang="fr-FR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5175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chaussures, homme, femme&#10;&#10;Description générée automatiquement">
            <a:extLst>
              <a:ext uri="{FF2B5EF4-FFF2-40B4-BE49-F238E27FC236}">
                <a16:creationId xmlns:a16="http://schemas.microsoft.com/office/drawing/2014/main" id="{AF97ABF1-09F6-C745-8B7B-B66F03646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  <a:effectLst>
            <a:softEdge rad="275694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671974-1E38-8546-A2F5-448D887A2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098" y="4871803"/>
            <a:ext cx="9144000" cy="1719034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CHAUMONTAIS JUSQU’AU BOUT DE LA PLUME…</a:t>
            </a:r>
          </a:p>
        </p:txBody>
      </p:sp>
    </p:spTree>
    <p:extLst>
      <p:ext uri="{BB962C8B-B14F-4D97-AF65-F5344CB8AC3E}">
        <p14:creationId xmlns:p14="http://schemas.microsoft.com/office/powerpoint/2010/main" val="259126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671974-1E38-8546-A2F5-448D887A2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8459" y="14989"/>
            <a:ext cx="9144000" cy="1719034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LE MEILLEUR AMI DE VOTRE SERVITEUR</a:t>
            </a:r>
          </a:p>
        </p:txBody>
      </p:sp>
      <p:pic>
        <p:nvPicPr>
          <p:cNvPr id="9" name="Image 8" descr="Une image contenant journal, texte, plein air&#10;&#10;Description générée automatiquement">
            <a:extLst>
              <a:ext uri="{FF2B5EF4-FFF2-40B4-BE49-F238E27FC236}">
                <a16:creationId xmlns:a16="http://schemas.microsoft.com/office/drawing/2014/main" id="{8B5D5339-0671-5C4B-9EDB-CEC24C15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5" y="1304144"/>
            <a:ext cx="3545793" cy="3419423"/>
          </a:xfrm>
          <a:prstGeom prst="rect">
            <a:avLst/>
          </a:prstGeom>
          <a:effectLst>
            <a:softEdge rad="54043"/>
          </a:effectLst>
        </p:spPr>
      </p:pic>
      <p:pic>
        <p:nvPicPr>
          <p:cNvPr id="11" name="Image 10" descr="Une image contenant texte, écriture manuscrite, papier, Parallèle&#10;&#10;Description générée automatiquement">
            <a:extLst>
              <a:ext uri="{FF2B5EF4-FFF2-40B4-BE49-F238E27FC236}">
                <a16:creationId xmlns:a16="http://schemas.microsoft.com/office/drawing/2014/main" id="{15621D3B-E0E4-C94E-9C38-6C2A52ED4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334" y="3174168"/>
            <a:ext cx="4073821" cy="3429000"/>
          </a:xfrm>
          <a:prstGeom prst="rect">
            <a:avLst/>
          </a:prstGeom>
          <a:effectLst>
            <a:softEdge rad="74901"/>
          </a:effectLst>
        </p:spPr>
      </p:pic>
      <p:pic>
        <p:nvPicPr>
          <p:cNvPr id="13" name="Image 12" descr="Une image contenant journal, avion, texte, Transport aérien&#10;&#10;Description générée automatiquement">
            <a:extLst>
              <a:ext uri="{FF2B5EF4-FFF2-40B4-BE49-F238E27FC236}">
                <a16:creationId xmlns:a16="http://schemas.microsoft.com/office/drawing/2014/main" id="{45559B64-7F80-4F42-B62D-D0492DB68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917" y="2218544"/>
            <a:ext cx="2544138" cy="4092315"/>
          </a:xfrm>
          <a:prstGeom prst="rect">
            <a:avLst/>
          </a:prstGeom>
          <a:effectLst>
            <a:softEdge rad="49185"/>
          </a:effectLst>
        </p:spPr>
      </p:pic>
    </p:spTree>
    <p:extLst>
      <p:ext uri="{BB962C8B-B14F-4D97-AF65-F5344CB8AC3E}">
        <p14:creationId xmlns:p14="http://schemas.microsoft.com/office/powerpoint/2010/main" val="355400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plein air, véhicule, transport&#10;&#10;Description générée automatiquement">
            <a:extLst>
              <a:ext uri="{FF2B5EF4-FFF2-40B4-BE49-F238E27FC236}">
                <a16:creationId xmlns:a16="http://schemas.microsoft.com/office/drawing/2014/main" id="{EAAE553E-5A14-2542-A99A-1D9ED8957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73" y="915955"/>
            <a:ext cx="10268881" cy="5026089"/>
          </a:xfrm>
          <a:prstGeom prst="rect">
            <a:avLst/>
          </a:prstGeom>
          <a:effectLst>
            <a:softEdge rad="274722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671974-1E38-8546-A2F5-448D887A2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46" y="259668"/>
            <a:ext cx="10811336" cy="969525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SORTIR DES SENTIERS BATTUS…</a:t>
            </a:r>
          </a:p>
        </p:txBody>
      </p:sp>
    </p:spTree>
    <p:extLst>
      <p:ext uri="{BB962C8B-B14F-4D97-AF65-F5344CB8AC3E}">
        <p14:creationId xmlns:p14="http://schemas.microsoft.com/office/powerpoint/2010/main" val="221973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671974-1E38-8546-A2F5-448D887A2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774" y="79786"/>
            <a:ext cx="9144000" cy="2501370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QUATRE ROMANS DE FICTION ?</a:t>
            </a:r>
            <a:br>
              <a:rPr lang="fr-FR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</a:br>
            <a:endParaRPr lang="fr-FR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77"/>
            </a:endParaRPr>
          </a:p>
        </p:txBody>
      </p:sp>
      <p:pic>
        <p:nvPicPr>
          <p:cNvPr id="4" name="Image 3" descr="Une image contenant texte, ciel, nuage, capture d’écran&#10;&#10;Description générée automatiquement">
            <a:extLst>
              <a:ext uri="{FF2B5EF4-FFF2-40B4-BE49-F238E27FC236}">
                <a16:creationId xmlns:a16="http://schemas.microsoft.com/office/drawing/2014/main" id="{CC187549-B63F-CA45-A9DE-9D4A2DD1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59" y="2553933"/>
            <a:ext cx="2168030" cy="3674533"/>
          </a:xfrm>
          <a:prstGeom prst="rect">
            <a:avLst/>
          </a:prstGeom>
          <a:effectLst>
            <a:softEdge rad="69028"/>
          </a:effectLst>
        </p:spPr>
      </p:pic>
      <p:pic>
        <p:nvPicPr>
          <p:cNvPr id="7" name="Image 6" descr="Une image contenant texte, habits, avion, transport&#10;&#10;Description générée automatiquement">
            <a:extLst>
              <a:ext uri="{FF2B5EF4-FFF2-40B4-BE49-F238E27FC236}">
                <a16:creationId xmlns:a16="http://schemas.microsoft.com/office/drawing/2014/main" id="{D4191422-4838-454D-BF7D-DD26A424E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86" y="2621989"/>
            <a:ext cx="2281617" cy="3565644"/>
          </a:xfrm>
          <a:prstGeom prst="rect">
            <a:avLst/>
          </a:prstGeom>
          <a:effectLst>
            <a:softEdge rad="68257"/>
          </a:effectLst>
        </p:spPr>
      </p:pic>
      <p:pic>
        <p:nvPicPr>
          <p:cNvPr id="9" name="Image 8" descr="Une image contenant texte, affiche, livre, habits&#10;&#10;Description générée automatiquement">
            <a:extLst>
              <a:ext uri="{FF2B5EF4-FFF2-40B4-BE49-F238E27FC236}">
                <a16:creationId xmlns:a16="http://schemas.microsoft.com/office/drawing/2014/main" id="{B53C3F9B-BC98-6E4D-AB4B-D06A7CA85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21989"/>
            <a:ext cx="2333076" cy="3565644"/>
          </a:xfrm>
          <a:prstGeom prst="rect">
            <a:avLst/>
          </a:prstGeom>
          <a:effectLst>
            <a:softEdge rad="68176"/>
          </a:effectLst>
        </p:spPr>
      </p:pic>
      <p:pic>
        <p:nvPicPr>
          <p:cNvPr id="11" name="Image 10" descr="Une image contenant texte, affiche, transport, avion&#10;&#10;Description générée automatiquement">
            <a:extLst>
              <a:ext uri="{FF2B5EF4-FFF2-40B4-BE49-F238E27FC236}">
                <a16:creationId xmlns:a16="http://schemas.microsoft.com/office/drawing/2014/main" id="{53BB2310-557D-0849-94A4-78B7CA09F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873" y="2608378"/>
            <a:ext cx="2385321" cy="3565644"/>
          </a:xfrm>
          <a:prstGeom prst="rect">
            <a:avLst/>
          </a:prstGeom>
          <a:effectLst>
            <a:softEdge rad="70070"/>
          </a:effectLst>
        </p:spPr>
      </p:pic>
    </p:spTree>
    <p:extLst>
      <p:ext uri="{BB962C8B-B14F-4D97-AF65-F5344CB8AC3E}">
        <p14:creationId xmlns:p14="http://schemas.microsoft.com/office/powerpoint/2010/main" val="115584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habits, plein air, personne, Visage humain&#10;&#10;Description générée automatiquement">
            <a:extLst>
              <a:ext uri="{FF2B5EF4-FFF2-40B4-BE49-F238E27FC236}">
                <a16:creationId xmlns:a16="http://schemas.microsoft.com/office/drawing/2014/main" id="{BD6A2848-7D19-BB47-9EAD-CD056059C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406" y="1780082"/>
            <a:ext cx="6601188" cy="4395615"/>
          </a:xfrm>
          <a:prstGeom prst="rect">
            <a:avLst/>
          </a:prstGeom>
          <a:effectLst>
            <a:softEdge rad="271614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671974-1E38-8546-A2F5-448D887A2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624" y="319628"/>
            <a:ext cx="9732591" cy="1449211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UN AMOUR INAVOUE POUR LES AMERICAINS ?</a:t>
            </a:r>
          </a:p>
        </p:txBody>
      </p:sp>
    </p:spTree>
    <p:extLst>
      <p:ext uri="{BB962C8B-B14F-4D97-AF65-F5344CB8AC3E}">
        <p14:creationId xmlns:p14="http://schemas.microsoft.com/office/powerpoint/2010/main" val="86170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671974-1E38-8546-A2F5-448D887A2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5491" y="1588958"/>
            <a:ext cx="9921018" cy="2698229"/>
          </a:xfrm>
        </p:spPr>
        <p:txBody>
          <a:bodyPr>
            <a:normAutofit/>
          </a:bodyPr>
          <a:lstStyle/>
          <a:p>
            <a:r>
              <a:rPr lang="fr-FR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LE TEMPS DES INTERROGATIONS…</a:t>
            </a:r>
          </a:p>
        </p:txBody>
      </p:sp>
    </p:spTree>
    <p:extLst>
      <p:ext uri="{BB962C8B-B14F-4D97-AF65-F5344CB8AC3E}">
        <p14:creationId xmlns:p14="http://schemas.microsoft.com/office/powerpoint/2010/main" val="214126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69</Words>
  <Application>Microsoft Office PowerPoint</Application>
  <PresentationFormat>Grand écran</PresentationFormat>
  <Paragraphs>18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Thème Office</vt:lpstr>
      <vt:lpstr>CHAUMONT ET AILLEURS  CHRONIQUE D’UN AUTEUR DE POLARS</vt:lpstr>
      <vt:lpstr>GENESE D’UNE HISTOIRE POUR LES PLUS DE VINGT ANS…</vt:lpstr>
      <vt:lpstr>POURQUOI CHAUMONT ? </vt:lpstr>
      <vt:lpstr>CHAUMONTAIS JUSQU’AU BOUT DE LA PLUME…</vt:lpstr>
      <vt:lpstr>LE MEILLEUR AMI DE VOTRE SERVITEUR</vt:lpstr>
      <vt:lpstr>SORTIR DES SENTIERS BATTUS…</vt:lpstr>
      <vt:lpstr>QUATRE ROMANS DE FICTION ? </vt:lpstr>
      <vt:lpstr>UN AMOUR INAVOUE POUR LES AMERICAINS ?</vt:lpstr>
      <vt:lpstr>LE TEMPS DES INTERROGATIONS…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CHAUMONT ET AILLEURS  CHRONIQUE D’UN AUTEUR DE POLARS</dc:title>
  <dc:creator>Thierry FOCONE</dc:creator>
  <cp:lastModifiedBy>Philippe Fiaux</cp:lastModifiedBy>
  <cp:revision>1</cp:revision>
  <dcterms:created xsi:type="dcterms:W3CDTF">2026-05-19T19:12:43Z</dcterms:created>
  <dcterms:modified xsi:type="dcterms:W3CDTF">2026-05-26T09:24:50Z</dcterms:modified>
</cp:coreProperties>
</file>